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180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20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84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39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854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436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586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40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6901"/>
            <a:ext cx="12192000" cy="51074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0" y="131469"/>
            <a:ext cx="3459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</a:rPr>
              <a:t>소프트웨어 플랫폼 전공 동계 실무역량 몰입교육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11168273" y="131469"/>
            <a:ext cx="158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</a:rPr>
              <a:t>하이브리드앱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881" y="6331277"/>
            <a:ext cx="1968843" cy="39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34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05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940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936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56" y="301124"/>
            <a:ext cx="3120700" cy="62515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436524" y="0"/>
            <a:ext cx="675547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677593" y="2047885"/>
            <a:ext cx="615112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 Semilight" panose="020B0502040204020203" pitchFamily="50" charset="-127"/>
              </a:rPr>
              <a:t>소프트웨어 플랫폼 전공 </a:t>
            </a:r>
            <a:endParaRPr lang="en-US" altLang="ko-KR" sz="32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 Semilight" panose="020B0502040204020203" pitchFamily="50" charset="-127"/>
              </a:rPr>
              <a:t>동계 실무역량 몰입 교육 </a:t>
            </a:r>
            <a:endParaRPr lang="en-US" altLang="ko-KR" sz="44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44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 Semilight" panose="020B0502040204020203" pitchFamily="50" charset="-127"/>
              </a:rPr>
              <a:t>하이브리드</a:t>
            </a:r>
            <a:r>
              <a:rPr lang="ko-KR" altLang="en-US" sz="4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 Semilight" panose="020B0502040204020203" pitchFamily="50" charset="-127"/>
              </a:rPr>
              <a:t> 앱</a:t>
            </a:r>
          </a:p>
          <a:p>
            <a:endParaRPr lang="ko-KR" altLang="en-US" sz="4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756" y="3940710"/>
            <a:ext cx="5191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소프트웨어학과 </a:t>
            </a:r>
            <a:r>
              <a:rPr lang="en-US" altLang="ko-KR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2019575015</a:t>
            </a:r>
          </a:p>
          <a:p>
            <a:pPr algn="r"/>
            <a:r>
              <a:rPr lang="ko-KR" altLang="en-US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김진선</a:t>
            </a:r>
            <a:endParaRPr lang="en-US" altLang="ko-KR" sz="24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/>
            <a:endParaRPr lang="en-US" altLang="ko-KR" sz="24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85906" y="3940710"/>
            <a:ext cx="2002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20200203~20200211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75832" y="4697708"/>
            <a:ext cx="27606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github.com/ks2019575015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04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7651" y="967920"/>
            <a:ext cx="2727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contents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7651" y="1873731"/>
            <a:ext cx="830951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0203</a:t>
            </a:r>
            <a:r>
              <a:rPr lang="en-US" altLang="ko-KR" sz="3600" dirty="0" smtClean="0"/>
              <a:t> 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모바일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웹 환경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HTML5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기초 다지기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0204</a:t>
            </a:r>
            <a:r>
              <a:rPr lang="en-US" altLang="ko-KR" sz="3600" dirty="0" smtClean="0"/>
              <a:t> 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CSS3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기초 다지기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XAMPP</a:t>
            </a:r>
          </a:p>
          <a:p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0205</a:t>
            </a:r>
            <a:r>
              <a:rPr lang="en-US" altLang="ko-KR" sz="3600" dirty="0" smtClean="0"/>
              <a:t>  </a:t>
            </a:r>
            <a:r>
              <a:rPr lang="en-US" altLang="ko-KR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Wordpress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이용한 포트폴리오 사이트 만들기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0206</a:t>
            </a:r>
            <a:r>
              <a:rPr lang="en-US" altLang="ko-KR" sz="3600" dirty="0" smtClean="0"/>
              <a:t>  </a:t>
            </a:r>
            <a:r>
              <a:rPr lang="ko-KR" alt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제이쿼리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모바일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0207</a:t>
            </a:r>
            <a:r>
              <a:rPr lang="en-US" altLang="ko-KR" sz="3600" dirty="0" smtClean="0"/>
              <a:t> 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XML, AJAX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jQuery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활용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0210</a:t>
            </a:r>
            <a:r>
              <a:rPr lang="en-US" altLang="ko-KR" sz="3600" dirty="0" smtClean="0"/>
              <a:t> 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폰에 앱 심기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코르도바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</a:p>
          <a:p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0211</a:t>
            </a:r>
            <a:r>
              <a:rPr lang="en-US" altLang="ko-KR" sz="3600" dirty="0" smtClean="0"/>
              <a:t> 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자신의 앱 만들기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38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07368" y="2496187"/>
            <a:ext cx="38491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</a:rPr>
              <a:t>0203~0204 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</a:rPr>
              <a:t>홈페이지 만들기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2000" dirty="0" smtClean="0"/>
              <a:t>HTML5, CSS3</a:t>
            </a:r>
            <a:endParaRPr lang="ko-KR" altLang="en-US" sz="2000" dirty="0"/>
          </a:p>
        </p:txBody>
      </p:sp>
      <p:pic>
        <p:nvPicPr>
          <p:cNvPr id="6" name="ou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6225" y="0"/>
            <a:ext cx="6557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8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07368" y="2496187"/>
            <a:ext cx="25284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</a:rPr>
              <a:t>0204 Login page</a:t>
            </a:r>
          </a:p>
          <a:p>
            <a:r>
              <a:rPr lang="en-US" altLang="ko-KR" sz="2000" dirty="0" smtClean="0"/>
              <a:t>XAMPP</a:t>
            </a:r>
            <a:endParaRPr lang="ko-KR" altLang="en-US" sz="2000" dirty="0"/>
          </a:p>
        </p:txBody>
      </p:sp>
      <p:pic>
        <p:nvPicPr>
          <p:cNvPr id="5" name="ou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8182" y="68742"/>
            <a:ext cx="9594968" cy="66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4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07368" y="2496187"/>
            <a:ext cx="31918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</a:rPr>
              <a:t>0205 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</a:rPr>
              <a:t>포트폴리오 사이트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2000" dirty="0" smtClean="0"/>
              <a:t>XAMPP, </a:t>
            </a:r>
            <a:r>
              <a:rPr lang="en-US" altLang="ko-KR" sz="2000" dirty="0" err="1" smtClean="0"/>
              <a:t>Wordpress</a:t>
            </a:r>
            <a:endParaRPr lang="ko-KR" altLang="en-US" sz="2000" dirty="0"/>
          </a:p>
        </p:txBody>
      </p:sp>
      <p:pic>
        <p:nvPicPr>
          <p:cNvPr id="4" name="ou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0153" y="0"/>
            <a:ext cx="1020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0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07368" y="2496187"/>
            <a:ext cx="3004349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</a:rPr>
              <a:t>0206 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</a:rPr>
              <a:t>모바일 웹 만들기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2000" dirty="0" err="1"/>
              <a:t>제이쿼리</a:t>
            </a:r>
            <a:r>
              <a:rPr lang="ko-KR" altLang="en-US" sz="2000" dirty="0"/>
              <a:t> 모바일</a:t>
            </a:r>
          </a:p>
          <a:p>
            <a:endParaRPr lang="en-US" altLang="ko-KR" sz="2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ou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7194" y="66503"/>
            <a:ext cx="4936078" cy="668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5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07368" y="2496187"/>
            <a:ext cx="4953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</a:rPr>
              <a:t>0207 0210 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</a:rPr>
              <a:t>앱 만들고 스마트폰에 심기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XML, AJAX,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jQuery,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코르도바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endParaRPr lang="ko-KR" altLang="en-US" sz="2000" dirty="0"/>
          </a:p>
        </p:txBody>
      </p:sp>
      <p:pic>
        <p:nvPicPr>
          <p:cNvPr id="3" name="out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7623" y="0"/>
            <a:ext cx="4291445" cy="674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22015" y="3136612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/>
              <a:t>감사합니다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0190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_ac"/>
        <a:ea typeface="나눔스퀘어_ac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94</Words>
  <Application>Microsoft Office PowerPoint</Application>
  <PresentationFormat>와이드스크린</PresentationFormat>
  <Paragraphs>26</Paragraphs>
  <Slides>8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나눔스퀘어_ac</vt:lpstr>
      <vt:lpstr>나눔스퀘어_ac Bold</vt:lpstr>
      <vt:lpstr>맑은 고딕 Semilight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626-9</dc:creator>
  <cp:lastModifiedBy>626-9</cp:lastModifiedBy>
  <cp:revision>17</cp:revision>
  <dcterms:created xsi:type="dcterms:W3CDTF">2020-02-11T01:18:59Z</dcterms:created>
  <dcterms:modified xsi:type="dcterms:W3CDTF">2020-02-11T05:52:35Z</dcterms:modified>
</cp:coreProperties>
</file>